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821" y="1738329"/>
            <a:ext cx="9627327" cy="1646302"/>
          </a:xfrm>
        </p:spPr>
        <p:txBody>
          <a:bodyPr/>
          <a:lstStyle/>
          <a:p>
            <a:pPr algn="ctr"/>
            <a:r>
              <a:rPr lang="en-US" dirty="0" smtClean="0"/>
              <a:t>Course: Cyber Security</a:t>
            </a:r>
            <a:br>
              <a:rPr lang="en-US" dirty="0" smtClean="0"/>
            </a:br>
            <a:r>
              <a:rPr lang="en-US" dirty="0" smtClean="0"/>
              <a:t>Teacher: Fahad Burhan </a:t>
            </a:r>
            <a:r>
              <a:rPr lang="en-US" dirty="0"/>
              <a:t>A</a:t>
            </a:r>
            <a:r>
              <a:rPr lang="en-US" dirty="0" smtClean="0"/>
              <a:t>hmad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CS(597)</a:t>
            </a:r>
          </a:p>
          <a:p>
            <a:pPr algn="ctr"/>
            <a:r>
              <a:rPr lang="en-US" sz="2800" b="1" dirty="0" smtClean="0"/>
              <a:t>Week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991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0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3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6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66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90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3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9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9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0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9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9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6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0946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8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5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0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39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0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6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93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4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3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7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81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02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0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1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0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7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595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5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</TotalTime>
  <Words>8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Trebuchet MS</vt:lpstr>
      <vt:lpstr>Wingdings 3</vt:lpstr>
      <vt:lpstr>Facet</vt:lpstr>
      <vt:lpstr>Course: Cyber Security Teacher: Fahad Burhan Ahmad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Cyber Security Teacher: Fahad Burhan Ahmad</dc:title>
  <dc:creator>Fahad Burhan</dc:creator>
  <cp:lastModifiedBy>Admin Z</cp:lastModifiedBy>
  <cp:revision>28</cp:revision>
  <dcterms:created xsi:type="dcterms:W3CDTF">2023-02-21T12:52:29Z</dcterms:created>
  <dcterms:modified xsi:type="dcterms:W3CDTF">2023-02-23T04:59:57Z</dcterms:modified>
</cp:coreProperties>
</file>